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710725"/>
  <p:embeddedFontLst>
    <p:embeddedFont>
      <p:font typeface="Poppi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Poppi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-bold.fntdata"/><Relationship Id="rId6" Type="http://schemas.openxmlformats.org/officeDocument/2006/relationships/slide" Target="slides/slide1.xml"/><Relationship Id="rId18" Type="http://schemas.openxmlformats.org/officeDocument/2006/relationships/font" Target="fonts/Poppi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38462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" name="Google Shape;4;n"/>
          <p:cNvSpPr/>
          <p:nvPr>
            <p:ph idx="3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3919537" y="0"/>
            <a:ext cx="2938462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212262"/>
            <a:ext cx="2938462" cy="471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19537" y="9212262"/>
            <a:ext cx="2938462" cy="471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1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2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6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f10bc46db_0_0:notes"/>
          <p:cNvSpPr txBox="1"/>
          <p:nvPr>
            <p:ph idx="1" type="body"/>
          </p:nvPr>
        </p:nvSpPr>
        <p:spPr>
          <a:xfrm>
            <a:off x="904875" y="4646612"/>
            <a:ext cx="5048100" cy="43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4f10bc46db_0_0:notes"/>
          <p:cNvSpPr/>
          <p:nvPr>
            <p:ph idx="2" type="sldImg"/>
          </p:nvPr>
        </p:nvSpPr>
        <p:spPr>
          <a:xfrm>
            <a:off x="962025" y="709612"/>
            <a:ext cx="4933800" cy="369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8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/>
          <p:nvPr>
            <p:ph idx="1" type="body"/>
          </p:nvPr>
        </p:nvSpPr>
        <p:spPr>
          <a:xfrm>
            <a:off x="904875" y="4646612"/>
            <a:ext cx="5048250" cy="43291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:notes"/>
          <p:cNvSpPr/>
          <p:nvPr>
            <p:ph idx="2" type="sldImg"/>
          </p:nvPr>
        </p:nvSpPr>
        <p:spPr>
          <a:xfrm>
            <a:off x="962025" y="709612"/>
            <a:ext cx="4933950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3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"/>
          <p:cNvSpPr txBox="1"/>
          <p:nvPr>
            <p:ph idx="1" type="body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4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0" name="Google Shape;80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81" name="Google Shape;81;p5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9pPr>
          </a:lstStyle>
          <a:p/>
        </p:txBody>
      </p:sp>
      <p:sp>
        <p:nvSpPr>
          <p:cNvPr id="87" name="Google Shape;87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88" name="Google Shape;88;p6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6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6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7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7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7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99" name="Google Shape;99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00" name="Google Shape;100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01" name="Google Shape;101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02" name="Google Shape;102;p8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8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8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9"/>
          <p:cNvSpPr txBox="1"/>
          <p:nvPr>
            <p:ph idx="1" type="body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108" name="Google Shape;108;p9"/>
          <p:cNvSpPr txBox="1"/>
          <p:nvPr>
            <p:ph idx="2" type="body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109" name="Google Shape;109;p9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9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9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/>
        </p:txBody>
      </p:sp>
      <p:sp>
        <p:nvSpPr>
          <p:cNvPr id="115" name="Google Shape;115;p10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0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0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 rot="-3180000">
            <a:off x="7777956" y="-15081"/>
            <a:ext cx="1162050" cy="2084387"/>
          </a:xfrm>
          <a:custGeom>
            <a:rect b="b" l="l" r="r" t="t"/>
            <a:pathLst>
              <a:path extrusionOk="0" h="3686" w="2903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/>
          <p:nvPr/>
        </p:nvSpPr>
        <p:spPr>
          <a:xfrm rot="-3180000">
            <a:off x="7865268" y="24606"/>
            <a:ext cx="1165225" cy="2097087"/>
          </a:xfrm>
          <a:custGeom>
            <a:rect b="b" l="l" r="r" t="t"/>
            <a:pathLst>
              <a:path extrusionOk="0" h="3703" w="2911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" name="Google Shape;17;p1"/>
          <p:cNvSpPr/>
          <p:nvPr/>
        </p:nvSpPr>
        <p:spPr>
          <a:xfrm rot="-3180000">
            <a:off x="7831137" y="192087"/>
            <a:ext cx="1025525" cy="1571625"/>
          </a:xfrm>
          <a:custGeom>
            <a:rect b="b" l="l" r="r" t="t"/>
            <a:pathLst>
              <a:path extrusionOk="0" h="2777" w="2561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" name="Google Shape;18;p1"/>
          <p:cNvGrpSpPr/>
          <p:nvPr/>
        </p:nvGrpSpPr>
        <p:grpSpPr>
          <a:xfrm>
            <a:off x="7937" y="5540375"/>
            <a:ext cx="1784350" cy="1246187"/>
            <a:chOff x="7937" y="5540375"/>
            <a:chExt cx="1784350" cy="1246187"/>
          </a:xfrm>
        </p:grpSpPr>
        <p:sp>
          <p:nvSpPr>
            <p:cNvPr id="19" name="Google Shape;19;p1"/>
            <p:cNvSpPr/>
            <p:nvPr/>
          </p:nvSpPr>
          <p:spPr>
            <a:xfrm>
              <a:off x="38100" y="5564187"/>
              <a:ext cx="1728787" cy="1030287"/>
            </a:xfrm>
            <a:custGeom>
              <a:rect b="b" l="l" r="r" t="t"/>
              <a:pathLst>
                <a:path extrusionOk="0" h="1298" w="2177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1622425" y="5686425"/>
              <a:ext cx="112712" cy="204787"/>
            </a:xfrm>
            <a:custGeom>
              <a:rect b="b" l="l" r="r" t="t"/>
              <a:pathLst>
                <a:path extrusionOk="0" h="258" w="143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31750" y="5991225"/>
              <a:ext cx="1257300" cy="650875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04787" y="6045200"/>
              <a:ext cx="833437" cy="593725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69937" y="5607050"/>
              <a:ext cx="214312" cy="192087"/>
            </a:xfrm>
            <a:custGeom>
              <a:rect b="b" l="l" r="r" t="t"/>
              <a:pathLst>
                <a:path extrusionOk="0" h="241" w="272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1017587" y="6608762"/>
              <a:ext cx="120650" cy="177800"/>
            </a:xfrm>
            <a:custGeom>
              <a:rect b="b" l="l" r="r" t="t"/>
              <a:pathLst>
                <a:path extrusionOk="0" h="224" w="152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00100" y="5726112"/>
              <a:ext cx="306387" cy="608012"/>
            </a:xfrm>
            <a:custGeom>
              <a:rect b="b" l="l" r="r" t="t"/>
              <a:pathLst>
                <a:path extrusionOk="0" h="764" w="386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1060450" y="5699125"/>
              <a:ext cx="577850" cy="276225"/>
            </a:xfrm>
            <a:custGeom>
              <a:rect b="b" l="l" r="r" t="t"/>
              <a:pathLst>
                <a:path extrusionOk="0" h="348" w="72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550862" y="5862637"/>
              <a:ext cx="247650" cy="106362"/>
            </a:xfrm>
            <a:custGeom>
              <a:rect b="b" l="l" r="r" t="t"/>
              <a:pathLst>
                <a:path extrusionOk="0" h="135" w="312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8" name="Google Shape;28;p1"/>
            <p:cNvGrpSpPr/>
            <p:nvPr/>
          </p:nvGrpSpPr>
          <p:grpSpPr>
            <a:xfrm>
              <a:off x="7937" y="5540375"/>
              <a:ext cx="1784350" cy="1238249"/>
              <a:chOff x="7937" y="5540375"/>
              <a:chExt cx="1784350" cy="1238249"/>
            </a:xfrm>
          </p:grpSpPr>
          <p:grpSp>
            <p:nvGrpSpPr>
              <p:cNvPr id="29" name="Google Shape;29;p1"/>
              <p:cNvGrpSpPr/>
              <p:nvPr/>
            </p:nvGrpSpPr>
            <p:grpSpPr>
              <a:xfrm>
                <a:off x="792162" y="5654675"/>
                <a:ext cx="869950" cy="1123949"/>
                <a:chOff x="792162" y="5654675"/>
                <a:chExt cx="869950" cy="1123949"/>
              </a:xfrm>
            </p:grpSpPr>
            <p:sp>
              <p:nvSpPr>
                <p:cNvPr id="30" name="Google Shape;30;p1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rect b="b" l="l" r="r" t="t"/>
                  <a:pathLst>
                    <a:path extrusionOk="0" h="175" w="313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1" name="Google Shape;31;p1"/>
                <p:cNvSpPr/>
                <p:nvPr/>
              </p:nvSpPr>
              <p:spPr>
                <a:xfrm>
                  <a:off x="1009650" y="6567487"/>
                  <a:ext cx="182562" cy="211137"/>
                </a:xfrm>
                <a:custGeom>
                  <a:rect b="b" l="l" r="r" t="t"/>
                  <a:pathLst>
                    <a:path extrusionOk="0" h="266" w="23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2" name="Google Shape;32;p1"/>
                <p:cNvSpPr/>
                <p:nvPr/>
              </p:nvSpPr>
              <p:spPr>
                <a:xfrm>
                  <a:off x="1593850" y="5654675"/>
                  <a:ext cx="68262" cy="185737"/>
                </a:xfrm>
                <a:custGeom>
                  <a:rect b="b" l="l" r="r" t="t"/>
                  <a:pathLst>
                    <a:path extrusionOk="0" h="234" w="87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33" name="Google Shape;33;p1"/>
              <p:cNvSpPr/>
              <p:nvPr/>
            </p:nvSpPr>
            <p:spPr>
              <a:xfrm>
                <a:off x="120650" y="5924550"/>
                <a:ext cx="944562" cy="396875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4" name="Google Shape;34;p1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5" name="Google Shape;35;p1"/>
              <p:cNvSpPr/>
              <p:nvPr/>
            </p:nvSpPr>
            <p:spPr>
              <a:xfrm>
                <a:off x="896937" y="5842000"/>
                <a:ext cx="169862" cy="377825"/>
              </a:xfrm>
              <a:custGeom>
                <a:rect b="b" l="l" r="r" t="t"/>
                <a:pathLst>
                  <a:path extrusionOk="0" h="478" w="213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6" name="Google Shape;36;p1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37" name="Google Shape;37;p1"/>
                <p:cNvSpPr/>
                <p:nvPr/>
              </p:nvSpPr>
              <p:spPr>
                <a:xfrm>
                  <a:off x="1062037" y="6426200"/>
                  <a:ext cx="119062" cy="138112"/>
                </a:xfrm>
                <a:custGeom>
                  <a:rect b="b" l="l" r="r" t="t"/>
                  <a:pathLst>
                    <a:path extrusionOk="0" h="173" w="15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8" name="Google Shape;38;p1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rect b="b" l="l" r="r" t="t"/>
                  <a:pathLst>
                    <a:path extrusionOk="0" h="880" w="1684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9" name="Google Shape;39;p1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rect b="b" l="l" r="r" t="t"/>
                  <a:pathLst>
                    <a:path extrusionOk="0" h="335" w="16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0" name="Google Shape;40;p1"/>
                <p:cNvSpPr/>
                <p:nvPr/>
              </p:nvSpPr>
              <p:spPr>
                <a:xfrm>
                  <a:off x="712787" y="5540375"/>
                  <a:ext cx="511175" cy="942975"/>
                </a:xfrm>
                <a:custGeom>
                  <a:rect b="b" l="l" r="r" t="t"/>
                  <a:pathLst>
                    <a:path extrusionOk="0" h="1188" w="642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1" name="Google Shape;41;p1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rect b="b" l="l" r="r" t="t"/>
                  <a:pathLst>
                    <a:path extrusionOk="0" h="504" w="192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2" name="Google Shape;42;p1"/>
                <p:cNvSpPr/>
                <p:nvPr/>
              </p:nvSpPr>
              <p:spPr>
                <a:xfrm>
                  <a:off x="520700" y="5762625"/>
                  <a:ext cx="309562" cy="214312"/>
                </a:xfrm>
                <a:custGeom>
                  <a:rect b="b" l="l" r="r" t="t"/>
                  <a:pathLst>
                    <a:path extrusionOk="0" h="269" w="39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3" name="Google Shape;43;p1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rect b="b" l="l" r="r" t="t"/>
                  <a:pathLst>
                    <a:path extrusionOk="0" h="424" w="941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4" name="Google Shape;44;p1"/>
                <p:cNvSpPr/>
                <p:nvPr/>
              </p:nvSpPr>
              <p:spPr>
                <a:xfrm>
                  <a:off x="1138237" y="5724525"/>
                  <a:ext cx="388937" cy="136525"/>
                </a:xfrm>
                <a:custGeom>
                  <a:rect b="b" l="l" r="r" t="t"/>
                  <a:pathLst>
                    <a:path extrusionOk="0" h="173" w="488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45" name="Google Shape;45;p1"/>
          <p:cNvGrpSpPr/>
          <p:nvPr/>
        </p:nvGrpSpPr>
        <p:grpSpPr>
          <a:xfrm>
            <a:off x="8680450" y="2116137"/>
            <a:ext cx="385762" cy="4308475"/>
            <a:chOff x="8680450" y="2116137"/>
            <a:chExt cx="385762" cy="4308475"/>
          </a:xfrm>
        </p:grpSpPr>
        <p:sp>
          <p:nvSpPr>
            <p:cNvPr id="46" name="Google Shape;46;p1"/>
            <p:cNvSpPr/>
            <p:nvPr/>
          </p:nvSpPr>
          <p:spPr>
            <a:xfrm flipH="1">
              <a:off x="8680450" y="4159250"/>
              <a:ext cx="325437" cy="2265362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 flipH="1">
              <a:off x="8740775" y="2116137"/>
              <a:ext cx="325437" cy="2592387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48" name="Google Shape;48;p1"/>
          <p:cNvGrpSpPr/>
          <p:nvPr/>
        </p:nvGrpSpPr>
        <p:grpSpPr>
          <a:xfrm>
            <a:off x="7171101" y="-85887"/>
            <a:ext cx="2428148" cy="2245051"/>
            <a:chOff x="7171101" y="-85887"/>
            <a:chExt cx="2428148" cy="2245051"/>
          </a:xfrm>
        </p:grpSpPr>
        <p:grpSp>
          <p:nvGrpSpPr>
            <p:cNvPr id="49" name="Google Shape;49;p1"/>
            <p:cNvGrpSpPr/>
            <p:nvPr/>
          </p:nvGrpSpPr>
          <p:grpSpPr>
            <a:xfrm>
              <a:off x="7171101" y="-85887"/>
              <a:ext cx="2428148" cy="2245051"/>
              <a:chOff x="7171101" y="-85887"/>
              <a:chExt cx="2428148" cy="2245051"/>
            </a:xfrm>
          </p:grpSpPr>
          <p:sp>
            <p:nvSpPr>
              <p:cNvPr id="50" name="Google Shape;50;p1"/>
              <p:cNvSpPr/>
              <p:nvPr/>
            </p:nvSpPr>
            <p:spPr>
              <a:xfrm rot="-3180000">
                <a:off x="8620125" y="1724025"/>
                <a:ext cx="98425" cy="457200"/>
              </a:xfrm>
              <a:custGeom>
                <a:rect b="b" l="l" r="r" t="t"/>
                <a:pathLst>
                  <a:path extrusionOk="0" h="806" w="245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51" name="Google Shape;51;p1"/>
              <p:cNvGrpSpPr/>
              <p:nvPr/>
            </p:nvGrpSpPr>
            <p:grpSpPr>
              <a:xfrm>
                <a:off x="7171101" y="-85887"/>
                <a:ext cx="2428148" cy="2245051"/>
                <a:chOff x="7171101" y="-85887"/>
                <a:chExt cx="2428148" cy="2245051"/>
              </a:xfrm>
            </p:grpSpPr>
            <p:sp>
              <p:nvSpPr>
                <p:cNvPr id="52" name="Google Shape;52;p1"/>
                <p:cNvSpPr/>
                <p:nvPr/>
              </p:nvSpPr>
              <p:spPr>
                <a:xfrm rot="-3180000">
                  <a:off x="7883525" y="112712"/>
                  <a:ext cx="242887" cy="198437"/>
                </a:xfrm>
                <a:custGeom>
                  <a:rect b="b" l="l" r="r" t="t"/>
                  <a:pathLst>
                    <a:path extrusionOk="0" h="349" w="604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3" name="Google Shape;53;p1"/>
                <p:cNvSpPr/>
                <p:nvPr/>
              </p:nvSpPr>
              <p:spPr>
                <a:xfrm rot="-3180000">
                  <a:off x="8014493" y="526256"/>
                  <a:ext cx="427037" cy="695325"/>
                </a:xfrm>
                <a:custGeom>
                  <a:rect b="b" l="l" r="r" t="t"/>
                  <a:pathLst>
                    <a:path extrusionOk="0" h="1230" w="1064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4" name="Google Shape;54;p1"/>
                <p:cNvSpPr/>
                <p:nvPr/>
              </p:nvSpPr>
              <p:spPr>
                <a:xfrm rot="-3180000">
                  <a:off x="7712868" y="288131"/>
                  <a:ext cx="801687" cy="1425575"/>
                </a:xfrm>
                <a:custGeom>
                  <a:rect b="b" l="l" r="r" t="t"/>
                  <a:pathLst>
                    <a:path extrusionOk="0" h="2521" w="2002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5" name="Google Shape;55;p1"/>
                <p:cNvSpPr/>
                <p:nvPr/>
              </p:nvSpPr>
              <p:spPr>
                <a:xfrm rot="-3180000">
                  <a:off x="7783512" y="-30162"/>
                  <a:ext cx="1203325" cy="2133600"/>
                </a:xfrm>
                <a:custGeom>
                  <a:rect b="b" l="l" r="r" t="t"/>
                  <a:pathLst>
                    <a:path extrusionOk="0" h="3771" w="3007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6" name="Google Shape;56;p1"/>
                <p:cNvSpPr/>
                <p:nvPr/>
              </p:nvSpPr>
              <p:spPr>
                <a:xfrm rot="-3180000">
                  <a:off x="8409781" y="1423193"/>
                  <a:ext cx="268287" cy="193675"/>
                </a:xfrm>
                <a:custGeom>
                  <a:rect b="b" l="l" r="r" t="t"/>
                  <a:pathLst>
                    <a:path extrusionOk="0" h="342" w="673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7" name="Google Shape;57;p1"/>
                <p:cNvSpPr/>
                <p:nvPr/>
              </p:nvSpPr>
              <p:spPr>
                <a:xfrm rot="-3180000">
                  <a:off x="8339931" y="1278731"/>
                  <a:ext cx="287337" cy="228600"/>
                </a:xfrm>
                <a:custGeom>
                  <a:rect b="b" l="l" r="r" t="t"/>
                  <a:pathLst>
                    <a:path extrusionOk="0" h="403" w="716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8" name="Google Shape;58;p1"/>
                <p:cNvSpPr/>
                <p:nvPr/>
              </p:nvSpPr>
              <p:spPr>
                <a:xfrm rot="-3180000">
                  <a:off x="7913687" y="333375"/>
                  <a:ext cx="287337" cy="233362"/>
                </a:xfrm>
                <a:custGeom>
                  <a:rect b="b" l="l" r="r" t="t"/>
                  <a:pathLst>
                    <a:path extrusionOk="0" h="411" w="717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9" name="Google Shape;59;p1"/>
                <p:cNvSpPr/>
                <p:nvPr/>
              </p:nvSpPr>
              <p:spPr>
                <a:xfrm rot="-3180000">
                  <a:off x="7855743" y="224631"/>
                  <a:ext cx="284162" cy="219075"/>
                </a:xfrm>
                <a:custGeom>
                  <a:rect b="b" l="l" r="r" t="t"/>
                  <a:pathLst>
                    <a:path extrusionOk="0" h="386" w="709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60" name="Google Shape;60;p1"/>
            <p:cNvCxnSpPr/>
            <p:nvPr/>
          </p:nvCxnSpPr>
          <p:spPr>
            <a:xfrm>
              <a:off x="7731125" y="133350"/>
              <a:ext cx="66675" cy="152400"/>
            </a:xfrm>
            <a:prstGeom prst="straightConnector1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PAULA ARROYO CARRERAS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1º EP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29" name="Google Shape;129;p12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30" name="Google Shape;13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LOLA BRUNA ROLDÁN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4º EP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92" name="Google Shape;192;p21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93" name="Google Shape;19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MARÍA GONZÁLEZ SIMÓ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4º EP</a:t>
            </a:r>
            <a:r>
              <a:rPr b="0" i="0" lang="en-US" sz="4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99" name="Google Shape;199;p22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200" name="Google Shape;20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INÉS PIÑERO CAMACHO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4º EP</a:t>
            </a:r>
            <a:r>
              <a:rPr b="0" i="0" lang="en-US" sz="4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 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206" name="Google Shape;206;p23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207" name="Google Shape;20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3"/>
          <p:cNvSpPr txBox="1"/>
          <p:nvPr>
            <p:ph idx="4294967295" type="title"/>
          </p:nvPr>
        </p:nvSpPr>
        <p:spPr>
          <a:xfrm>
            <a:off x="1187450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IRENE LÓPEZ DE SILANES GUTIÉRREZ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1º EP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36" name="Google Shape;136;p13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37" name="Google Shape;13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DANIEL MAROTO SITKO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1º EP</a:t>
            </a:r>
            <a:r>
              <a:rPr b="0" i="0" lang="en-US" sz="4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44" name="Google Shape;14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DANIELA BÁEZ COMAJUAN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2º EP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50" name="Google Shape;150;p15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51" name="Google Shape;15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GABRIEL GARCÍA RODRÍGUEZ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2º EP</a:t>
            </a:r>
            <a:r>
              <a:rPr b="0" i="0" lang="en-US" sz="4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57" name="Google Shape;157;p16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58" name="Google Shape;15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idx="4294967295" type="title"/>
          </p:nvPr>
        </p:nvSpPr>
        <p:spPr>
          <a:xfrm>
            <a:off x="1042987" y="1125537"/>
            <a:ext cx="6913500" cy="42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IGNACIO GIL RODRÍGUEZ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2º EP</a:t>
            </a:r>
            <a:r>
              <a:rPr b="0" i="0" lang="en-US" sz="4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4 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64" name="Google Shape;164;p17"/>
          <p:cNvSpPr txBox="1"/>
          <p:nvPr/>
        </p:nvSpPr>
        <p:spPr>
          <a:xfrm>
            <a:off x="6588125" y="5445125"/>
            <a:ext cx="2087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65" name="Google Shape;16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ROCÍO PELÁEZ GIL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3º EP</a:t>
            </a:r>
            <a:r>
              <a:rPr b="0" i="0" lang="en-US" sz="4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71" name="Google Shape;171;p18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72" name="Google Shape;17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ALEJANDRO PÉREZ CRUZ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3º EP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78" name="Google Shape;178;p19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79" name="Google Shape;17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>
            <p:ph idx="4294967295" type="title"/>
          </p:nvPr>
        </p:nvSpPr>
        <p:spPr>
          <a:xfrm>
            <a:off x="1042987" y="1125537"/>
            <a:ext cx="69135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089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CERTIFICADO DE GANADORA</a:t>
            </a:r>
            <a:br>
              <a:rPr b="0" i="0" lang="en-US" sz="2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concede a</a:t>
            </a: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i="1" lang="en-US" sz="2400">
                <a:solidFill>
                  <a:srgbClr val="38761D"/>
                </a:solidFill>
              </a:rPr>
              <a:t>ALEJANDRA CHICOTE ALLENDE</a:t>
            </a:r>
            <a:b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2400" u="none" cap="none" strike="noStrike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3º EP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 su excepcional actuación y contribución en el equipo ganador </a:t>
            </a: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8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2600" u="none" cap="none" strike="noStrike">
                <a:solidFill>
                  <a:srgbClr val="3A6089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GYMKANA DE MATEMÁTICAS</a:t>
            </a:r>
            <a:br>
              <a:rPr b="1" i="0" lang="en-US" sz="34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1" i="0" lang="en-US" sz="10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Madrid, 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14</a:t>
            </a:r>
            <a:r>
              <a:rPr b="0" i="1" lang="en-US" sz="1800" u="none" cap="none" strike="noStrike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 de Febrero del 20</a:t>
            </a:r>
            <a:r>
              <a:rPr i="1" lang="en-US" sz="1800">
                <a:solidFill>
                  <a:srgbClr val="3A6089"/>
                </a:solidFill>
                <a:latin typeface="Poppins"/>
                <a:ea typeface="Poppins"/>
                <a:cs typeface="Poppins"/>
                <a:sym typeface="Poppins"/>
              </a:rPr>
              <a:t>20</a:t>
            </a:r>
            <a:endParaRPr/>
          </a:p>
        </p:txBody>
      </p:sp>
      <p:sp>
        <p:nvSpPr>
          <p:cNvPr id="185" name="Google Shape;185;p20"/>
          <p:cNvSpPr txBox="1"/>
          <p:nvPr/>
        </p:nvSpPr>
        <p:spPr>
          <a:xfrm>
            <a:off x="6588125" y="5445125"/>
            <a:ext cx="2087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Jefe del departamento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1" i="1" lang="en-US" sz="12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Carmen Álvarez-Arenas</a:t>
            </a:r>
            <a:endParaRPr/>
          </a:p>
        </p:txBody>
      </p:sp>
      <p:pic>
        <p:nvPicPr>
          <p:cNvPr descr="Escudo" id="186" name="Google Shape;18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333375"/>
            <a:ext cx="14478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